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264D-8D25-427F-91CE-DF695A763AB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8D9C8-BF1D-415E-A542-009C34A8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5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8D9C8-BF1D-415E-A542-009C34A894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4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3F4B-89BB-4072-BA5B-11CFC3848DFE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EFE-6794-417B-801F-61019771F3D5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8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F0CA-8EEF-4696-BA0E-30DA4DD1E5E0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0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6522-EB39-40DA-A3BE-2FD113979690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731990"/>
            <a:ext cx="2133600" cy="273844"/>
          </a:xfrm>
        </p:spPr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4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2332-28B5-4C99-BC3B-D715E8ED9A34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8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085B-C3EC-4869-8A29-86094BB99B91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1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B8C2-965C-4465-ACC1-56E60F028780}" type="datetime1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1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6D79-0AC2-4C19-B174-4F938E270677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4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B591-0077-4D41-857A-1C5A753D9D8C}" type="datetime1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A44B-95E2-4BAC-8B9E-6426F09BE9DB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7BF1-A817-4CF2-BB81-E5AB3311C718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3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45CC5-1C9A-43D9-A823-FC19EF30A4D8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8F34-79CB-4FFC-8C5D-4D844195E6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8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9662"/>
            <a:ext cx="4824536" cy="954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42878"/>
                </a:solidFill>
                <a:latin typeface="Circe" pitchFamily="34" charset="-52"/>
              </a:rPr>
              <a:t>Название презентации</a:t>
            </a:r>
            <a:endParaRPr lang="ru-RU" sz="3200" dirty="0">
              <a:solidFill>
                <a:srgbClr val="142878"/>
              </a:solidFill>
              <a:latin typeface="Circe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011910"/>
            <a:ext cx="151216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142878"/>
                </a:solidFill>
                <a:latin typeface="Circe" pitchFamily="34" charset="-52"/>
              </a:rPr>
              <a:t>Автор</a:t>
            </a:r>
            <a:endParaRPr lang="ru-RU" sz="2400" dirty="0">
              <a:solidFill>
                <a:srgbClr val="142878"/>
              </a:solidFill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0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532440" y="4651508"/>
            <a:ext cx="340060" cy="361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solidFill>
                <a:srgbClr val="142878"/>
              </a:solidFill>
              <a:latin typeface="Circe" pitchFamily="34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>
                <a:solidFill>
                  <a:schemeClr val="bg1">
                    <a:lumMod val="65000"/>
                  </a:schemeClr>
                </a:solidFill>
                <a:latin typeface="Circe" pitchFamily="34" charset="-52"/>
              </a:rPr>
              <a:t>2</a:t>
            </a:fld>
            <a:endParaRPr lang="ru-RU" dirty="0">
              <a:solidFill>
                <a:schemeClr val="bg1">
                  <a:lumMod val="65000"/>
                </a:schemeClr>
              </a:solidFill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92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irce Bold" pitchFamily="34" charset="-52"/>
              </a:rPr>
              <a:t>Текст</a:t>
            </a:r>
            <a:endParaRPr lang="ru-RU" sz="2800" dirty="0">
              <a:solidFill>
                <a:srgbClr val="0070C0"/>
              </a:solidFill>
              <a:latin typeface="Circe Bold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214" y="1059582"/>
            <a:ext cx="8219256" cy="3261810"/>
          </a:xfrm>
          <a:solidFill>
            <a:schemeClr val="bg1">
              <a:alpha val="27000"/>
            </a:schemeClr>
          </a:solidFill>
          <a:scene3d>
            <a:camera prst="orthographicFront"/>
            <a:lightRig rig="threePt" dir="t"/>
          </a:scene3d>
          <a:sp3d extrusionH="31750"/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>
                <a:latin typeface="Circe" pitchFamily="34" charset="-52"/>
              </a:rPr>
              <a:t>Исследование свойств</a:t>
            </a:r>
            <a:r>
              <a:rPr lang="ru-RU" dirty="0">
                <a:latin typeface="Circe" pitchFamily="34" charset="-52"/>
              </a:rPr>
              <a:t> </a:t>
            </a:r>
            <a:r>
              <a:rPr lang="ru-RU" dirty="0" err="1">
                <a:latin typeface="Circe" pitchFamily="34" charset="-52"/>
              </a:rPr>
              <a:t>электрохимически</a:t>
            </a:r>
            <a:r>
              <a:rPr lang="ru-RU" dirty="0">
                <a:latin typeface="Circe" pitchFamily="34" charset="-52"/>
              </a:rPr>
              <a:t> активных органических соединений, механизмов электрохимических превращений, особенностей электронного, пространственного строения и реакционной способности парамагнитных </a:t>
            </a:r>
            <a:r>
              <a:rPr lang="ru-RU" dirty="0" err="1">
                <a:latin typeface="Circe" pitchFamily="34" charset="-52"/>
              </a:rPr>
              <a:t>интермедиатов</a:t>
            </a:r>
            <a:r>
              <a:rPr lang="ru-RU" dirty="0">
                <a:latin typeface="Circe" pitchFamily="34" charset="-52"/>
              </a:rPr>
              <a:t> электрохимических реакций.</a:t>
            </a:r>
          </a:p>
          <a:p>
            <a:pPr lvl="0"/>
            <a:r>
              <a:rPr lang="ru-RU" b="1" dirty="0">
                <a:latin typeface="Circe" pitchFamily="34" charset="-52"/>
              </a:rPr>
              <a:t>Создание новых </a:t>
            </a:r>
            <a:r>
              <a:rPr lang="ru-RU" b="1" dirty="0" err="1">
                <a:latin typeface="Circe" pitchFamily="34" charset="-52"/>
              </a:rPr>
              <a:t>электроактивных</a:t>
            </a:r>
            <a:r>
              <a:rPr lang="ru-RU" b="1" dirty="0">
                <a:latin typeface="Circe" pitchFamily="34" charset="-52"/>
              </a:rPr>
              <a:t> органических полимеров для технологий резистивной памяти.</a:t>
            </a:r>
            <a:endParaRPr lang="ru-RU" dirty="0">
              <a:latin typeface="Circe" pitchFamily="34" charset="-52"/>
            </a:endParaRPr>
          </a:p>
          <a:p>
            <a:pPr lvl="0"/>
            <a:r>
              <a:rPr lang="ru-RU" b="1" dirty="0">
                <a:latin typeface="Circe" pitchFamily="34" charset="-52"/>
              </a:rPr>
              <a:t>Разработка новых </a:t>
            </a:r>
            <a:r>
              <a:rPr lang="ru-RU" b="1" dirty="0" err="1">
                <a:latin typeface="Circe" pitchFamily="34" charset="-52"/>
              </a:rPr>
              <a:t>металлокомплексных</a:t>
            </a:r>
            <a:r>
              <a:rPr lang="ru-RU" b="1" dirty="0">
                <a:latin typeface="Circe" pitchFamily="34" charset="-52"/>
              </a:rPr>
              <a:t> катализаторов для получения </a:t>
            </a:r>
            <a:r>
              <a:rPr lang="ru-RU" b="1" dirty="0" err="1">
                <a:latin typeface="Circe" pitchFamily="34" charset="-52"/>
              </a:rPr>
              <a:t>сверхвысокомолекулярного</a:t>
            </a:r>
            <a:r>
              <a:rPr lang="ru-RU" b="1" dirty="0">
                <a:latin typeface="Circe" pitchFamily="34" charset="-52"/>
              </a:rPr>
              <a:t> и </a:t>
            </a:r>
            <a:r>
              <a:rPr lang="ru-RU" b="1" dirty="0" err="1">
                <a:latin typeface="Circe" pitchFamily="34" charset="-52"/>
              </a:rPr>
              <a:t>высоколинейного</a:t>
            </a:r>
            <a:r>
              <a:rPr lang="ru-RU" b="1" dirty="0">
                <a:latin typeface="Circe" pitchFamily="34" charset="-52"/>
              </a:rPr>
              <a:t> полиэтилена.</a:t>
            </a:r>
            <a:endParaRPr lang="ru-RU" dirty="0">
              <a:latin typeface="Circe" pitchFamily="34" charset="-52"/>
            </a:endParaRPr>
          </a:p>
          <a:p>
            <a:pPr lvl="0"/>
            <a:r>
              <a:rPr lang="ru-RU" b="1" dirty="0">
                <a:latin typeface="Circe" pitchFamily="34" charset="-52"/>
              </a:rPr>
              <a:t>Изучение методами квантовой химии </a:t>
            </a:r>
            <a:r>
              <a:rPr lang="ru-RU" dirty="0">
                <a:latin typeface="Circe" pitchFamily="34" charset="-52"/>
              </a:rPr>
              <a:t>электронного строения и поверхностей потенциальной энергии органических (ион)радикальных систем. Интерпретация данных физико-химических экспериментов. 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532440" y="4651508"/>
            <a:ext cx="340060" cy="361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solidFill>
                <a:srgbClr val="142878"/>
              </a:solidFill>
              <a:latin typeface="Circe" pitchFamily="34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10</Words>
  <Application>Microsoft Office PowerPoint</Application>
  <PresentationFormat>Экран (16:9)</PresentationFormat>
  <Paragraphs>11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Название презентации</vt:lpstr>
      <vt:lpstr>Презентация PowerPoint</vt:lpstr>
      <vt:lpstr>Текст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dezigner</dc:creator>
  <cp:lastModifiedBy>dezigner</cp:lastModifiedBy>
  <cp:revision>9</cp:revision>
  <dcterms:created xsi:type="dcterms:W3CDTF">2024-03-06T02:26:06Z</dcterms:created>
  <dcterms:modified xsi:type="dcterms:W3CDTF">2024-03-06T05:29:48Z</dcterms:modified>
</cp:coreProperties>
</file>